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7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2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6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6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4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1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0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5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6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3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37A0-A3A5-4961-A54C-77F89C01462D}" type="datetimeFigureOut">
              <a:rPr lang="en-US" smtClean="0"/>
              <a:t>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F5193-B057-423F-8B86-E5EE6701A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45688" y="3094566"/>
            <a:ext cx="15240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Core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4536288" y="2260599"/>
            <a:ext cx="1905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ComConnectionInterface</a:t>
            </a:r>
            <a:endParaRPr lang="en-US" sz="1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013221" y="2095498"/>
            <a:ext cx="1905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ComPeerInterface</a:t>
            </a:r>
            <a:endParaRPr lang="en-US" sz="1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65621" y="2247898"/>
            <a:ext cx="1905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ComPeerInterface</a:t>
            </a:r>
            <a:endParaRPr lang="en-US" sz="1200" dirty="0" smtClean="0"/>
          </a:p>
        </p:txBody>
      </p:sp>
      <p:cxnSp>
        <p:nvCxnSpPr>
          <p:cNvPr id="9" name="Straight Arrow Connector 8"/>
          <p:cNvCxnSpPr>
            <a:stCxn id="5" idx="2"/>
            <a:endCxn id="4" idx="0"/>
          </p:cNvCxnSpPr>
          <p:nvPr/>
        </p:nvCxnSpPr>
        <p:spPr>
          <a:xfrm flipH="1">
            <a:off x="4307688" y="2641599"/>
            <a:ext cx="1181100" cy="45296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  <a:endCxn id="4" idx="0"/>
          </p:cNvCxnSpPr>
          <p:nvPr/>
        </p:nvCxnSpPr>
        <p:spPr>
          <a:xfrm>
            <a:off x="3118121" y="2628898"/>
            <a:ext cx="1189567" cy="46566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5" idx="0"/>
          </p:cNvCxnSpPr>
          <p:nvPr/>
        </p:nvCxnSpPr>
        <p:spPr>
          <a:xfrm>
            <a:off x="4788171" y="1308099"/>
            <a:ext cx="700617" cy="952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triped Right Arrow 16"/>
          <p:cNvSpPr/>
          <p:nvPr/>
        </p:nvSpPr>
        <p:spPr>
          <a:xfrm rot="10800000">
            <a:off x="4155288" y="2349498"/>
            <a:ext cx="304800" cy="177799"/>
          </a:xfrm>
          <a:prstGeom prst="strip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6" idx="0"/>
          </p:cNvCxnSpPr>
          <p:nvPr/>
        </p:nvCxnSpPr>
        <p:spPr>
          <a:xfrm flipV="1">
            <a:off x="2965721" y="1308099"/>
            <a:ext cx="656167" cy="78739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loud 21"/>
          <p:cNvSpPr/>
          <p:nvPr/>
        </p:nvSpPr>
        <p:spPr>
          <a:xfrm>
            <a:off x="3594371" y="698499"/>
            <a:ext cx="1295400" cy="838200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Network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21392" y="4220629"/>
            <a:ext cx="1684867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DataBaseComInterface</a:t>
            </a:r>
            <a:endParaRPr lang="en-US" sz="1200" dirty="0"/>
          </a:p>
        </p:txBody>
      </p:sp>
      <p:cxnSp>
        <p:nvCxnSpPr>
          <p:cNvPr id="25" name="Straight Arrow Connector 24"/>
          <p:cNvCxnSpPr>
            <a:stCxn id="4" idx="2"/>
            <a:endCxn id="23" idx="0"/>
          </p:cNvCxnSpPr>
          <p:nvPr/>
        </p:nvCxnSpPr>
        <p:spPr>
          <a:xfrm flipH="1">
            <a:off x="2563826" y="3627966"/>
            <a:ext cx="1743862" cy="59266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2"/>
            <a:endCxn id="23" idx="0"/>
          </p:cNvCxnSpPr>
          <p:nvPr/>
        </p:nvCxnSpPr>
        <p:spPr>
          <a:xfrm flipH="1">
            <a:off x="2563826" y="2628898"/>
            <a:ext cx="554295" cy="159173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013221" y="5499099"/>
            <a:ext cx="19050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EventInterface</a:t>
            </a:r>
            <a:endParaRPr lang="en-US" sz="1200" dirty="0"/>
          </a:p>
        </p:txBody>
      </p:sp>
      <p:cxnSp>
        <p:nvCxnSpPr>
          <p:cNvPr id="40" name="Straight Arrow Connector 39"/>
          <p:cNvCxnSpPr>
            <a:stCxn id="23" idx="2"/>
            <a:endCxn id="35" idx="0"/>
          </p:cNvCxnSpPr>
          <p:nvPr/>
        </p:nvCxnSpPr>
        <p:spPr>
          <a:xfrm>
            <a:off x="2563826" y="4677829"/>
            <a:ext cx="401895" cy="82127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4" idx="2"/>
            <a:endCxn id="35" idx="0"/>
          </p:cNvCxnSpPr>
          <p:nvPr/>
        </p:nvCxnSpPr>
        <p:spPr>
          <a:xfrm flipH="1">
            <a:off x="2965721" y="3627966"/>
            <a:ext cx="1341967" cy="187113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28600" y="304800"/>
            <a:ext cx="150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layer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079088" y="4222748"/>
            <a:ext cx="770467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Storage</a:t>
            </a:r>
            <a:endParaRPr lang="en-US" sz="1200" dirty="0"/>
          </a:p>
        </p:txBody>
      </p:sp>
      <p:cxnSp>
        <p:nvCxnSpPr>
          <p:cNvPr id="58" name="Straight Arrow Connector 57"/>
          <p:cNvCxnSpPr>
            <a:stCxn id="23" idx="3"/>
            <a:endCxn id="54" idx="1"/>
          </p:cNvCxnSpPr>
          <p:nvPr/>
        </p:nvCxnSpPr>
        <p:spPr>
          <a:xfrm>
            <a:off x="3406259" y="4449229"/>
            <a:ext cx="672829" cy="211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4" idx="3"/>
          </p:cNvCxnSpPr>
          <p:nvPr/>
        </p:nvCxnSpPr>
        <p:spPr>
          <a:xfrm>
            <a:off x="4849555" y="4451348"/>
            <a:ext cx="63923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486400" y="4267200"/>
            <a:ext cx="17526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DataBaseCrypto</a:t>
            </a:r>
            <a:endParaRPr lang="en-US" sz="1200" dirty="0"/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118121" y="1460499"/>
            <a:ext cx="656167" cy="787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2"/>
            <a:endCxn id="54" idx="0"/>
          </p:cNvCxnSpPr>
          <p:nvPr/>
        </p:nvCxnSpPr>
        <p:spPr>
          <a:xfrm>
            <a:off x="4307688" y="3627966"/>
            <a:ext cx="156634" cy="59478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2"/>
            <a:endCxn id="61" idx="0"/>
          </p:cNvCxnSpPr>
          <p:nvPr/>
        </p:nvCxnSpPr>
        <p:spPr>
          <a:xfrm>
            <a:off x="4307688" y="3627966"/>
            <a:ext cx="2055012" cy="6392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12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11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</dc:creator>
  <cp:lastModifiedBy>Robert Gass</cp:lastModifiedBy>
  <cp:revision>10</cp:revision>
  <dcterms:created xsi:type="dcterms:W3CDTF">2012-02-01T14:24:06Z</dcterms:created>
  <dcterms:modified xsi:type="dcterms:W3CDTF">2012-02-19T19:41:49Z</dcterms:modified>
</cp:coreProperties>
</file>